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81405A-B986-451E-8E75-D37F96EA423D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56E9E4-5B99-4F01-9565-6828F4BCE40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eteransday_wkt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000" dirty="0" smtClean="0">
                <a:solidFill>
                  <a:schemeClr val="tx2"/>
                </a:solidFill>
              </a:rPr>
              <a:t>We Salute Veterans!</a:t>
            </a:r>
            <a:endParaRPr lang="en-US" sz="70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500" dirty="0" smtClean="0"/>
              <a:t>How we can honor our veterans</a:t>
            </a:r>
          </a:p>
          <a:p>
            <a:endParaRPr lang="en-US" sz="3500" dirty="0" smtClean="0"/>
          </a:p>
          <a:p>
            <a:r>
              <a:rPr lang="en-US" sz="3500" dirty="0" smtClean="0"/>
              <a:t>November 11, 1919</a:t>
            </a:r>
            <a:endParaRPr lang="en-US" sz="35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500" b="1" dirty="0" smtClean="0"/>
              <a:t>Ways to honor the veterans</a:t>
            </a:r>
            <a:endParaRPr lang="en-US" sz="55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Have a parade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A moment of silence to remember 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Activities that represent the country’s pride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Watch a video</a:t>
            </a:r>
          </a:p>
        </p:txBody>
      </p:sp>
      <p:pic>
        <p:nvPicPr>
          <p:cNvPr id="4" name="Picture 3" descr="Flag_of_the_United_States_Picture_2551838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733800"/>
            <a:ext cx="3581400" cy="268605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Send a veteran a letter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Make a poster 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Give a gift or something they enjoy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Say ‘Thank You’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Organize an event like a dinner for many veterans</a:t>
            </a:r>
          </a:p>
          <a:p>
            <a:endParaRPr lang="en-US" dirty="0"/>
          </a:p>
        </p:txBody>
      </p:sp>
      <p:pic>
        <p:nvPicPr>
          <p:cNvPr id="4" name="Content Placeholder 3" descr="disabled-veterans-wheel-chair-7868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3276600"/>
            <a:ext cx="3733800" cy="337375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500" b="1" dirty="0" smtClean="0"/>
              <a:t>These are some of the veterans that fought for our freedom:</a:t>
            </a:r>
            <a:endParaRPr lang="en-US" sz="5500" b="1" dirty="0"/>
          </a:p>
        </p:txBody>
      </p:sp>
      <p:pic>
        <p:nvPicPr>
          <p:cNvPr id="6" name="Picture 5" descr="veter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667000"/>
            <a:ext cx="4206240" cy="2926080"/>
          </a:xfrm>
          <a:prstGeom prst="rect">
            <a:avLst/>
          </a:prstGeom>
        </p:spPr>
      </p:pic>
      <p:pic>
        <p:nvPicPr>
          <p:cNvPr id="8" name="Content Placeholder 7" descr="Veterans_da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2667000"/>
            <a:ext cx="3048000" cy="38100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172712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  <a:latin typeface="Blackadder ITC" pitchFamily="82" charset="0"/>
              </a:rPr>
              <a:t>Mr. Quarles’ Class would like to thank all of our Veterans for their hard work and bravery in serving our country!</a:t>
            </a:r>
            <a:endParaRPr lang="en-US" sz="6000" b="1" dirty="0">
              <a:solidFill>
                <a:schemeClr val="bg1"/>
              </a:solidFill>
              <a:latin typeface="Blackadder ITC" pitchFamily="82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4">
      <a:dk1>
        <a:srgbClr val="FF0000"/>
      </a:dk1>
      <a:lt1>
        <a:sysClr val="window" lastClr="FFFFFF"/>
      </a:lt1>
      <a:dk2>
        <a:srgbClr val="002060"/>
      </a:dk2>
      <a:lt2>
        <a:srgbClr val="FFFFFF"/>
      </a:lt2>
      <a:accent1>
        <a:srgbClr val="FF0000"/>
      </a:accent1>
      <a:accent2>
        <a:srgbClr val="002060"/>
      </a:accent2>
      <a:accent3>
        <a:srgbClr val="002060"/>
      </a:accent3>
      <a:accent4>
        <a:srgbClr val="002060"/>
      </a:accent4>
      <a:accent5>
        <a:srgbClr val="002060"/>
      </a:accent5>
      <a:accent6>
        <a:srgbClr val="A5C249"/>
      </a:accent6>
      <a:hlink>
        <a:srgbClr val="E2D700"/>
      </a:hlink>
      <a:folHlink>
        <a:srgbClr val="00206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102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We Salute Veterans!</vt:lpstr>
      <vt:lpstr>Ways to honor the veterans</vt:lpstr>
      <vt:lpstr>Slide 3</vt:lpstr>
      <vt:lpstr>These are some of the veterans that fought for our freedom:</vt:lpstr>
      <vt:lpstr>Mr. Quarles’ Class would like to thank all of our Veterans for their hard work and bravery in serving our country!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Salute Veterans!</dc:title>
  <dc:creator>Phil Marty</dc:creator>
  <cp:lastModifiedBy>Phil Marty</cp:lastModifiedBy>
  <cp:revision>5</cp:revision>
  <dcterms:created xsi:type="dcterms:W3CDTF">2009-11-12T16:41:48Z</dcterms:created>
  <dcterms:modified xsi:type="dcterms:W3CDTF">2009-11-12T17:14:19Z</dcterms:modified>
</cp:coreProperties>
</file>